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sldIdLst>
    <p:sldId id="256" r:id="rId2"/>
    <p:sldId id="271" r:id="rId3"/>
    <p:sldId id="270" r:id="rId4"/>
    <p:sldId id="260" r:id="rId5"/>
    <p:sldId id="268" r:id="rId6"/>
    <p:sldId id="272" r:id="rId7"/>
    <p:sldId id="257" r:id="rId8"/>
    <p:sldId id="258" r:id="rId9"/>
    <p:sldId id="261" r:id="rId10"/>
    <p:sldId id="262" r:id="rId11"/>
    <p:sldId id="263" r:id="rId12"/>
    <p:sldId id="264" r:id="rId13"/>
    <p:sldId id="265" r:id="rId14"/>
    <p:sldId id="266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5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745D-FA30-3CE1-B7F4-B9588F52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03578" y="3007393"/>
            <a:ext cx="5199313" cy="1293028"/>
          </a:xfrm>
        </p:spPr>
        <p:txBody>
          <a:bodyPr/>
          <a:lstStyle/>
          <a:p>
            <a:r>
              <a:rPr lang="en-US" dirty="0"/>
              <a:t>Glioma Tumor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CD702B-EE9A-0336-8AA4-0028B802D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1" y="0"/>
            <a:ext cx="8610600" cy="683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7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9C09-9794-AEF9-D9A1-A6708578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52545" y="2657213"/>
            <a:ext cx="5618181" cy="1293028"/>
          </a:xfrm>
        </p:spPr>
        <p:txBody>
          <a:bodyPr/>
          <a:lstStyle/>
          <a:p>
            <a:r>
              <a:rPr lang="en-US" dirty="0"/>
              <a:t>Meningioma Tumor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61850F-CAA0-89CA-2AFA-8BE0105E7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003" y="0"/>
            <a:ext cx="8637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6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7C30-1ADA-38A5-2B80-F18EDD4C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594360" y="2614183"/>
            <a:ext cx="4746812" cy="1293028"/>
          </a:xfrm>
        </p:spPr>
        <p:txBody>
          <a:bodyPr/>
          <a:lstStyle/>
          <a:p>
            <a:r>
              <a:rPr lang="en-US" dirty="0"/>
              <a:t>Pituitary Tumor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E2AD1C-F817-EBE3-1565-AAE0B2B72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003" y="0"/>
            <a:ext cx="8637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6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4A5-497B-21D3-B6B4-21B38DB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9459-74C0-69F4-BE5B-55C051B3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993" y="2150894"/>
            <a:ext cx="6904396" cy="470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51207-6ED3-D6D0-56B9-AF0228AC3E39}"/>
              </a:ext>
            </a:extLst>
          </p:cNvPr>
          <p:cNvSpPr txBox="1"/>
          <p:nvPr/>
        </p:nvSpPr>
        <p:spPr>
          <a:xfrm>
            <a:off x="311972" y="2646381"/>
            <a:ext cx="329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Augmentation:</a:t>
            </a:r>
          </a:p>
          <a:p>
            <a:pPr marL="342900" indent="-342900">
              <a:buAutoNum type="arabicPeriod"/>
            </a:pPr>
            <a:r>
              <a:rPr lang="en-US" sz="2400" dirty="0"/>
              <a:t>Rotation randomly</a:t>
            </a:r>
          </a:p>
          <a:p>
            <a:pPr marL="342900" indent="-342900">
              <a:buAutoNum type="arabicPeriod"/>
            </a:pPr>
            <a:r>
              <a:rPr lang="en-US" sz="2400" dirty="0"/>
              <a:t>Horizontal flip </a:t>
            </a:r>
          </a:p>
        </p:txBody>
      </p:sp>
    </p:spTree>
    <p:extLst>
      <p:ext uri="{BB962C8B-B14F-4D97-AF65-F5344CB8AC3E}">
        <p14:creationId xmlns:p14="http://schemas.microsoft.com/office/powerpoint/2010/main" val="231044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8101-408D-B672-D096-BD75E8FD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C10C7-241A-BCBC-15B1-F225A29D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2276475"/>
            <a:ext cx="3314700" cy="2305050"/>
          </a:xfrm>
          <a:prstGeom prst="rect">
            <a:avLst/>
          </a:prstGeom>
        </p:spPr>
      </p:pic>
      <p:pic>
        <p:nvPicPr>
          <p:cNvPr id="1026" name="Picture 2" descr="Red and multicolored brain illustration, Human brain Technology,  decorations, holidays, text png | PNGEgg">
            <a:extLst>
              <a:ext uri="{FF2B5EF4-FFF2-40B4-BE49-F238E27FC236}">
                <a16:creationId xmlns:a16="http://schemas.microsoft.com/office/drawing/2014/main" id="{D5DD5D1E-DF58-F8B6-0BB8-C5E3C8B43E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84" y="2952888"/>
            <a:ext cx="33147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 and multicolored brain illustration, Human brain Technology,  decorations, holidays, text png | PNGEgg">
            <a:extLst>
              <a:ext uri="{FF2B5EF4-FFF2-40B4-BE49-F238E27FC236}">
                <a16:creationId xmlns:a16="http://schemas.microsoft.com/office/drawing/2014/main" id="{3EAE02AC-0139-0928-FE35-E692666A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7" y="2823158"/>
            <a:ext cx="33147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5990-F489-D6D3-6F1E-30385FAB1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  <a:endParaRPr lang="en-US" sz="2000" b="1" dirty="0"/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of aggressiveness (From More Benign to Malignant)</a:t>
            </a:r>
            <a:endParaRPr lang="en-US" b="0" i="0" dirty="0">
              <a:effectLst/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5AE6-0CEE-330A-A204-F263C653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970"/>
            <a:ext cx="8610600" cy="1293028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Glioma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8B93D-C051-AA25-301C-6F640D0E8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40" y="2194561"/>
            <a:ext cx="11061260" cy="3396758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 Is a common type of tumor originating in the brain.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33 percent of all brain tumors are gliomas,</a:t>
            </a:r>
          </a:p>
          <a:p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originate in the glial cells that surround and support neurons in the brain, including astrocytes, oligodendrocytes and ependymal cells.</a:t>
            </a:r>
          </a:p>
          <a:p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There are different types of gliomas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	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Astrocytomas</a:t>
            </a:r>
            <a:endParaRPr lang="en-US" sz="1800" i="0" dirty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Brain stem gliomas,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Ependymomas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Mixed gliomas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Oligodendrogliomas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Noto Sans" panose="020B0502040504020204" pitchFamily="34" charset="0"/>
              </a:rPr>
              <a:t>	 Optic pathway gliomas</a:t>
            </a:r>
          </a:p>
          <a:p>
            <a:endParaRPr lang="en-US" dirty="0"/>
          </a:p>
        </p:txBody>
      </p:sp>
      <p:pic>
        <p:nvPicPr>
          <p:cNvPr id="2050" name="Picture 2" descr="RACGP - Current management of cerebral gliomas">
            <a:extLst>
              <a:ext uri="{FF2B5EF4-FFF2-40B4-BE49-F238E27FC236}">
                <a16:creationId xmlns:a16="http://schemas.microsoft.com/office/drawing/2014/main" id="{03ACE5D3-456C-2C39-BC7D-6C7657FA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0"/>
            <a:ext cx="3501006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lioblastoma Multiforme (GBM): Advancing Treatment for a Dangerous Brain  Tumor | Johns Hopkins Medicine">
            <a:extLst>
              <a:ext uri="{FF2B5EF4-FFF2-40B4-BE49-F238E27FC236}">
                <a16:creationId xmlns:a16="http://schemas.microsoft.com/office/drawing/2014/main" id="{E2BB9D25-48FD-8C93-AB9E-E1B1F136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559" y="0"/>
            <a:ext cx="3595441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lial Brain Cells, Long in Neurons' Shadow, Reveal Hidden Powers | Quanta  Magazine">
            <a:extLst>
              <a:ext uri="{FF2B5EF4-FFF2-40B4-BE49-F238E27FC236}">
                <a16:creationId xmlns:a16="http://schemas.microsoft.com/office/drawing/2014/main" id="{5A0DD2BB-9A39-FD6C-22A8-7D460ACE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15" y="4362344"/>
            <a:ext cx="3082282" cy="20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3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8886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Totumor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6593541" y="3429000"/>
            <a:ext cx="4822115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Totumor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6808693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9D2C-9EE0-5BBA-9E31-E7608E12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9856694" cy="1293028"/>
          </a:xfrm>
        </p:spPr>
        <p:txBody>
          <a:bodyPr/>
          <a:lstStyle/>
          <a:p>
            <a:r>
              <a:rPr lang="en-US" dirty="0"/>
              <a:t>Proportion of train and test datasets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93975B-0DA3-1ECF-CF1D-77709DDE0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8906" y="2193925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B388-B2FA-DAA5-C7F4-09668C8D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513121" y="3201030"/>
            <a:ext cx="5048706" cy="1293028"/>
          </a:xfrm>
        </p:spPr>
        <p:txBody>
          <a:bodyPr/>
          <a:lstStyle/>
          <a:p>
            <a:r>
              <a:rPr lang="en-US" dirty="0"/>
              <a:t>Normal brains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BB10DA-77D2-603E-EE7A-3E7536076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535" y="0"/>
            <a:ext cx="873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7628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13991</TotalTime>
  <Words>419</Words>
  <Application>Microsoft Office PowerPoint</Application>
  <PresentationFormat>Widescreen</PresentationFormat>
  <Paragraphs>85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</vt:lpstr>
      <vt:lpstr>Google Sans</vt:lpstr>
      <vt:lpstr>Noto Sans</vt:lpstr>
      <vt:lpstr>Noto Serif</vt:lpstr>
      <vt:lpstr>Wingdings</vt:lpstr>
      <vt:lpstr>Vapor Trail</vt:lpstr>
      <vt:lpstr>Brain Tumor Classification</vt:lpstr>
      <vt:lpstr>PowerPoint Presentation</vt:lpstr>
      <vt:lpstr>Brain tumors</vt:lpstr>
      <vt:lpstr>PowerPoint Presentation</vt:lpstr>
      <vt:lpstr>Glioma</vt:lpstr>
      <vt:lpstr>The data</vt:lpstr>
      <vt:lpstr>Proportion of train and test datasets</vt:lpstr>
      <vt:lpstr>The classes are balanced</vt:lpstr>
      <vt:lpstr>Normal brains</vt:lpstr>
      <vt:lpstr>Glioma Tumor</vt:lpstr>
      <vt:lpstr>Meningioma Tumor</vt:lpstr>
      <vt:lpstr>Pituitary Tumor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Alin Finkelshtein</cp:lastModifiedBy>
  <cp:revision>6</cp:revision>
  <dcterms:created xsi:type="dcterms:W3CDTF">2023-07-17T17:34:13Z</dcterms:created>
  <dcterms:modified xsi:type="dcterms:W3CDTF">2023-07-28T08:01:31Z</dcterms:modified>
</cp:coreProperties>
</file>